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262" r:id="rId3"/>
    <p:sldId id="263" r:id="rId4"/>
    <p:sldId id="265" r:id="rId5"/>
    <p:sldId id="266" r:id="rId6"/>
    <p:sldId id="270" r:id="rId7"/>
    <p:sldId id="271" r:id="rId8"/>
    <p:sldId id="272" r:id="rId9"/>
    <p:sldId id="273" r:id="rId10"/>
    <p:sldId id="274" r:id="rId11"/>
    <p:sldId id="275" r:id="rId12"/>
    <p:sldId id="25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5/22/2018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5/22/2018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5/22/2018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5/22/2018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5/22/2018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5/22/2018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5/22/2018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‹N›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5/22/2018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‹N›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5/22/2018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‹N›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5/22/2018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‹N›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5/22/2018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5/22/2018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5/22/2018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‹N›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5/22/2018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5/22/2018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t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15AFCC-7706-4E68-8588-DCC5023F9D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161" y="2146300"/>
            <a:ext cx="6858002" cy="41656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6737C393-7B9C-45CD-9909-2C17F7CFBEE8}"/>
              </a:ext>
            </a:extLst>
          </p:cNvPr>
          <p:cNvSpPr txBox="1"/>
          <p:nvPr/>
        </p:nvSpPr>
        <p:spPr>
          <a:xfrm>
            <a:off x="4652161" y="736600"/>
            <a:ext cx="685800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2">
                    <a:lumMod val="75000"/>
                  </a:schemeClr>
                </a:solidFill>
              </a:rPr>
              <a:t>IC FERRARI VERCELLI SPETTACOLO DEL 1 GIUGNO 2018 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Caption</a:t>
            </a:r>
            <a:endParaRPr lang="en-US" dirty="0"/>
          </a:p>
        </p:txBody>
      </p:sp>
      <p:pic>
        <p:nvPicPr>
          <p:cNvPr id="5" name="Segnaposto immagine 4">
            <a:extLst>
              <a:ext uri="{FF2B5EF4-FFF2-40B4-BE49-F238E27FC236}">
                <a16:creationId xmlns:a16="http://schemas.microsoft.com/office/drawing/2014/main" id="{1C3B2D63-8782-4669-8ED1-19FD9255173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" r="2965"/>
          <a:stretch>
            <a:fillRect/>
          </a:stretch>
        </p:blipFill>
        <p:spPr>
          <a:xfrm>
            <a:off x="622300" y="355600"/>
            <a:ext cx="9372599" cy="5562600"/>
          </a:xfrm>
        </p:spPr>
      </p:pic>
    </p:spTree>
    <p:extLst>
      <p:ext uri="{BB962C8B-B14F-4D97-AF65-F5344CB8AC3E}">
        <p14:creationId xmlns:p14="http://schemas.microsoft.com/office/powerpoint/2010/main" val="219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53DE6A-14FE-48C7-B2A4-4A0B9FF75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3000"/>
                    </a14:imgEffect>
                    <a14:imgEffect>
                      <a14:brightnessContrast bright="20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241300"/>
            <a:ext cx="101473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5499100"/>
          </a:xfrm>
        </p:spPr>
        <p:txBody>
          <a:bodyPr/>
          <a:lstStyle/>
          <a:p>
            <a:r>
              <a:rPr lang="en-US" dirty="0"/>
              <a:t>Add a Slide Title - 6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D43983-BC0C-4CF6-A76D-A788BB940C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558800"/>
            <a:ext cx="10272829" cy="53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2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C58CBB-8AE0-4137-A870-4755F142D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" y="330200"/>
            <a:ext cx="8538210" cy="5562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47E020-4565-4DD0-A033-171FC64F9F8B}"/>
              </a:ext>
            </a:extLst>
          </p:cNvPr>
          <p:cNvSpPr txBox="1"/>
          <p:nvPr/>
        </p:nvSpPr>
        <p:spPr>
          <a:xfrm>
            <a:off x="8991600" y="2476500"/>
            <a:ext cx="30607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</a:rPr>
              <a:t>OGGI È L’ULTIMO GIORNO </a:t>
            </a:r>
          </a:p>
          <a:p>
            <a:r>
              <a:rPr lang="it-IT" sz="2400" dirty="0">
                <a:solidFill>
                  <a:srgbClr val="FF0000"/>
                </a:solidFill>
              </a:rPr>
              <a:t>DOMANI C’È LA PARTENZA</a:t>
            </a:r>
          </a:p>
          <a:p>
            <a:r>
              <a:rPr lang="it-IT" sz="2400" dirty="0">
                <a:solidFill>
                  <a:srgbClr val="FF0000"/>
                </a:solidFill>
              </a:rPr>
              <a:t>(11 novembre San Martino cioè la scadenza dei contratti agricoli) </a:t>
            </a:r>
          </a:p>
        </p:txBody>
      </p:sp>
    </p:spTree>
    <p:extLst>
      <p:ext uri="{BB962C8B-B14F-4D97-AF65-F5344CB8AC3E}">
        <p14:creationId xmlns:p14="http://schemas.microsoft.com/office/powerpoint/2010/main" val="61274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B0C1751-8E6F-4606-AA5B-51AA09223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660400"/>
            <a:ext cx="9615488" cy="5283200"/>
          </a:xfrm>
        </p:spPr>
      </p:pic>
    </p:spTree>
    <p:extLst>
      <p:ext uri="{BB962C8B-B14F-4D97-AF65-F5344CB8AC3E}">
        <p14:creationId xmlns:p14="http://schemas.microsoft.com/office/powerpoint/2010/main" val="400572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584ADA8-AFE2-4FB5-B1C6-82BB4F765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1186962"/>
            <a:ext cx="8421687" cy="4484076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56A69D-4A30-45A3-87E3-7C6020E1FBBB}"/>
              </a:ext>
            </a:extLst>
          </p:cNvPr>
          <p:cNvSpPr txBox="1"/>
          <p:nvPr/>
        </p:nvSpPr>
        <p:spPr>
          <a:xfrm>
            <a:off x="9512300" y="2095500"/>
            <a:ext cx="2463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rgbClr val="FF0000"/>
                </a:solidFill>
              </a:rPr>
              <a:t>DIN DIN CAVALLIN…</a:t>
            </a:r>
          </a:p>
          <a:p>
            <a:endParaRPr lang="it-IT" sz="2800" dirty="0">
              <a:solidFill>
                <a:srgbClr val="FF0000"/>
              </a:solidFill>
            </a:endParaRPr>
          </a:p>
          <a:p>
            <a:r>
              <a:rPr lang="it-IT" sz="2800" dirty="0">
                <a:solidFill>
                  <a:srgbClr val="FF0000"/>
                </a:solidFill>
              </a:rPr>
              <a:t>PRENDI L’ASINO E VA’ AL MULIN…</a:t>
            </a:r>
          </a:p>
        </p:txBody>
      </p:sp>
    </p:spTree>
    <p:extLst>
      <p:ext uri="{BB962C8B-B14F-4D97-AF65-F5344CB8AC3E}">
        <p14:creationId xmlns:p14="http://schemas.microsoft.com/office/powerpoint/2010/main" val="89837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C56A69D-4A30-45A3-87E3-7C6020E1FBBB}"/>
              </a:ext>
            </a:extLst>
          </p:cNvPr>
          <p:cNvSpPr txBox="1"/>
          <p:nvPr/>
        </p:nvSpPr>
        <p:spPr>
          <a:xfrm>
            <a:off x="9339943" y="2959100"/>
            <a:ext cx="26452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</a:rPr>
              <a:t>IL MULINO È CHIUSO </a:t>
            </a:r>
          </a:p>
          <a:p>
            <a:r>
              <a:rPr lang="it-IT" sz="2400" dirty="0">
                <a:solidFill>
                  <a:srgbClr val="FF0000"/>
                </a:solidFill>
              </a:rPr>
              <a:t>PRENDI TUTTO E TORNA A CASA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D04F8B8-4C61-4F37-A99D-C84B5E51BD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520700"/>
            <a:ext cx="8345488" cy="5562600"/>
          </a:xfrm>
        </p:spPr>
      </p:pic>
    </p:spTree>
    <p:extLst>
      <p:ext uri="{BB962C8B-B14F-4D97-AF65-F5344CB8AC3E}">
        <p14:creationId xmlns:p14="http://schemas.microsoft.com/office/powerpoint/2010/main" val="54806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C56A69D-4A30-45A3-87E3-7C6020E1FBBB}"/>
              </a:ext>
            </a:extLst>
          </p:cNvPr>
          <p:cNvSpPr txBox="1"/>
          <p:nvPr/>
        </p:nvSpPr>
        <p:spPr>
          <a:xfrm>
            <a:off x="8891588" y="2870200"/>
            <a:ext cx="27543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</a:rPr>
              <a:t>GIACOMETTA DELLE MONTAGNE </a:t>
            </a:r>
          </a:p>
          <a:p>
            <a:r>
              <a:rPr lang="it-IT" sz="2400" dirty="0">
                <a:solidFill>
                  <a:srgbClr val="FF0000"/>
                </a:solidFill>
              </a:rPr>
              <a:t>TORNA… TORNA… AL TUO PAESE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1431AD-2DD6-40B6-AC19-C509D6154E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375556"/>
            <a:ext cx="8054976" cy="5617029"/>
          </a:xfrm>
        </p:spPr>
      </p:pic>
    </p:spTree>
    <p:extLst>
      <p:ext uri="{BB962C8B-B14F-4D97-AF65-F5344CB8AC3E}">
        <p14:creationId xmlns:p14="http://schemas.microsoft.com/office/powerpoint/2010/main" val="102678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EF099F8-0E36-40EA-B653-811BEA3D2A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0" y="762000"/>
            <a:ext cx="8496300" cy="5232400"/>
          </a:xfrm>
        </p:spPr>
      </p:pic>
    </p:spTree>
    <p:extLst>
      <p:ext uri="{BB962C8B-B14F-4D97-AF65-F5344CB8AC3E}">
        <p14:creationId xmlns:p14="http://schemas.microsoft.com/office/powerpoint/2010/main" val="317564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DF2730-45FF-44BC-A954-2A9326156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90" y="359228"/>
            <a:ext cx="7029339" cy="2103120"/>
          </a:xfrm>
        </p:spPr>
        <p:txBody>
          <a:bodyPr>
            <a:normAutofit fontScale="90000"/>
          </a:bodyPr>
          <a:lstStyle/>
          <a:p>
            <a:br>
              <a:rPr lang="it-IT" dirty="0"/>
            </a:br>
            <a:r>
              <a:rPr lang="it-IT" sz="4000" dirty="0"/>
              <a:t>FILASTROCCHE UN SAPERE ANTICO…</a:t>
            </a:r>
            <a:br>
              <a:rPr lang="it-IT" sz="4000" dirty="0"/>
            </a:br>
            <a:br>
              <a:rPr lang="it-IT" sz="4000" dirty="0"/>
            </a:br>
            <a:r>
              <a:rPr lang="it-IT" sz="4000" dirty="0"/>
              <a:t>…CHE TI PORTA LONTANO!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C7C01ACE-E021-4917-9A22-1DD373BE0C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" t="11354" b="2332"/>
          <a:stretch/>
        </p:blipFill>
        <p:spPr>
          <a:xfrm>
            <a:off x="187890" y="2759529"/>
            <a:ext cx="5323115" cy="3673929"/>
          </a:xfrm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3DAA779-D5A7-49EF-978D-A22561FD0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772BEF6-349A-4B0A-8F91-47B2628053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6" t="12737" r="17478" b="33691"/>
          <a:stretch/>
        </p:blipFill>
        <p:spPr>
          <a:xfrm>
            <a:off x="6553198" y="2759529"/>
            <a:ext cx="5323115" cy="3673929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A2884494-A7E7-4BFA-9908-7D22DA2AF4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857" y="424542"/>
            <a:ext cx="4528456" cy="203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70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E66C54C-3E65-4394-8485-49A42E30D0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1028700"/>
            <a:ext cx="9474200" cy="4953000"/>
          </a:xfr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A9838B74-EB29-4D8A-BF73-99A4919C8F9B}"/>
              </a:ext>
            </a:extLst>
          </p:cNvPr>
          <p:cNvSpPr txBox="1"/>
          <p:nvPr/>
        </p:nvSpPr>
        <p:spPr>
          <a:xfrm>
            <a:off x="1155700" y="444500"/>
            <a:ext cx="947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C00000"/>
                </a:solidFill>
              </a:rPr>
              <a:t>DISEGNI REALIZZATI DAI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CD9C969-23BD-4802-A239-6A6C9A3DDD79}"/>
              </a:ext>
            </a:extLst>
          </p:cNvPr>
          <p:cNvSpPr txBox="1"/>
          <p:nvPr/>
        </p:nvSpPr>
        <p:spPr>
          <a:xfrm>
            <a:off x="7581900" y="6235700"/>
            <a:ext cx="417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Presentazione by Prof. DE FAZIO</a:t>
            </a:r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themed presentation</Template>
  <TotalTime>124</TotalTime>
  <Words>83</Words>
  <Application>Microsoft Office PowerPoint</Application>
  <PresentationFormat>Widescreen</PresentationFormat>
  <Paragraphs>21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5" baseType="lpstr">
      <vt:lpstr>Arial</vt:lpstr>
      <vt:lpstr>Segoe Print</vt:lpstr>
      <vt:lpstr>Nature Illustration 16x9</vt:lpstr>
      <vt:lpstr>Presentazione standard di PowerPoint</vt:lpstr>
      <vt:lpstr>Presentazione standard di PowerPoint</vt:lpstr>
      <vt:lpstr>Add a Slide Title - 4</vt:lpstr>
      <vt:lpstr>Add a Slide Title - 6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FILASTROCCHE UN SAPERE ANTICO…  …CHE TI PORTA LONTANO!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HP</dc:creator>
  <cp:lastModifiedBy>HP</cp:lastModifiedBy>
  <cp:revision>20</cp:revision>
  <dcterms:created xsi:type="dcterms:W3CDTF">2018-05-19T15:30:22Z</dcterms:created>
  <dcterms:modified xsi:type="dcterms:W3CDTF">2018-05-22T14:25:34Z</dcterms:modified>
</cp:coreProperties>
</file>